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0600" autoAdjust="0"/>
  </p:normalViewPr>
  <p:slideViewPr>
    <p:cSldViewPr>
      <p:cViewPr varScale="1">
        <p:scale>
          <a:sx n="58" d="100"/>
          <a:sy n="58" d="100"/>
        </p:scale>
        <p:origin x="-16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7D1B9E-4B47-4112-B760-3516EB921AE2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9B507-DD39-4F8D-8E0B-80173671EC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9B507-DD39-4F8D-8E0B-80173671EC8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DA3AE-95AF-4A2B-A128-184E2632881A}" type="datetimeFigureOut">
              <a:rPr lang="en-US" smtClean="0"/>
              <a:pPr/>
              <a:t>7/7/2016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40B6F-F40B-4548-A228-7060B34844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990600"/>
            <a:ext cx="8686800" cy="3429000"/>
          </a:xfrm>
        </p:spPr>
        <p:txBody>
          <a:bodyPr>
            <a:normAutofit/>
          </a:bodyPr>
          <a:lstStyle/>
          <a:p>
            <a:r>
              <a:rPr 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Plants Around Us</a:t>
            </a:r>
            <a:endParaRPr 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6600" dirty="0" smtClean="0"/>
              <a:t>When you visit a park or a garden, what do you see ?</a:t>
            </a:r>
            <a:endParaRPr lang="en-US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4801" y="304800"/>
            <a:ext cx="88391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 see many </a:t>
            </a:r>
            <a:r>
              <a:rPr lang="en-US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colourful</a:t>
            </a:r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flowers ,plants and trees.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228600"/>
            <a:ext cx="8676285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There are many kinds </a:t>
            </a:r>
          </a:p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of plants around us.</a:t>
            </a:r>
          </a:p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Some plants are big and some are small. Some plants </a:t>
            </a:r>
          </a:p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Grow straight. Other plants grow straight and spread out. </a:t>
            </a:r>
            <a:endParaRPr lang="en-U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0"/>
            <a:ext cx="739093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LET’S LEARN ABOUT DIFFERENT TYPES OF PLANTS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57200"/>
            <a:ext cx="8915400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Trees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They are tall and strong plants. They have thick 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stems called </a:t>
            </a:r>
            <a:r>
              <a:rPr lang="en-US" sz="54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trunk.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 example: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Mango tree, Coconut tree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Comp-34\Desktop\pics for ppt cl 1\coconu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5257800"/>
            <a:ext cx="2857500" cy="1600200"/>
          </a:xfrm>
          <a:prstGeom prst="rect">
            <a:avLst/>
          </a:prstGeom>
          <a:noFill/>
        </p:spPr>
      </p:pic>
      <p:pic>
        <p:nvPicPr>
          <p:cNvPr id="1027" name="Picture 3" descr="C:\Documents and Settings\Comp-34\Desktop\pics for ppt cl 1\mango-tre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5334000"/>
            <a:ext cx="2560320" cy="152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Shrubs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They are small and bushy plants. They have brown, thin and strong stems.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 example: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Jasmine, Hibiscus.</a:t>
            </a:r>
            <a:endParaRPr lang="en-US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n-US" sz="5400" b="1" u="sng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Comp-34\Desktop\pics for ppt cl 1\jasmi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5029200"/>
            <a:ext cx="3048000" cy="1828800"/>
          </a:xfrm>
          <a:prstGeom prst="rect">
            <a:avLst/>
          </a:prstGeom>
          <a:noFill/>
        </p:spPr>
      </p:pic>
      <p:pic>
        <p:nvPicPr>
          <p:cNvPr id="2051" name="Picture 3" descr="C:\Documents and Settings\Comp-34\Desktop\pics for ppt cl 1\hibiscus-flower-20090522-kevin-lorm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4953000"/>
            <a:ext cx="34290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838200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Herbs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They have small and soft stems.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 example: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Basil(</a:t>
            </a:r>
            <a:r>
              <a:rPr lang="en-U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tulsi</a:t>
            </a:r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), coriander.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6" name="Picture 4" descr="C:\Documents and Settings\Comp-34\Desktop\pics for ppt cl 1\tul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191000"/>
            <a:ext cx="3048000" cy="2294281"/>
          </a:xfrm>
          <a:prstGeom prst="rect">
            <a:avLst/>
          </a:prstGeom>
          <a:noFill/>
        </p:spPr>
      </p:pic>
      <p:pic>
        <p:nvPicPr>
          <p:cNvPr id="3077" name="Picture 5" descr="C:\Documents and Settings\Comp-34\Desktop\pics for ppt cl 1\herb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4267200"/>
            <a:ext cx="40386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9144000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Creepers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These plants grow along the ground. They have very weak stems.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 example: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Pumpkin, Cucumber.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8" name="Picture 2" descr="C:\Documents and Settings\Comp-34\Desktop\pics for ppt cl 1\cucumb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4953000"/>
            <a:ext cx="3661322" cy="1905000"/>
          </a:xfrm>
          <a:prstGeom prst="rect">
            <a:avLst/>
          </a:prstGeom>
          <a:noFill/>
        </p:spPr>
      </p:pic>
      <p:pic>
        <p:nvPicPr>
          <p:cNvPr id="4099" name="Picture 3" descr="C:\Documents and Settings\Comp-34\Desktop\pics for ppt cl 1\pumpk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4953000"/>
            <a:ext cx="3190068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0"/>
            <a:ext cx="8839200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Climbers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These plants need support to 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grow as they have weak stems.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 example: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Money plant, pea plant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3" name="Picture 3" descr="C:\Documents and Settings\Comp-34\Desktop\pics for ppt cl 1\Money_Plant_(Epipremnum_aureum)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801600" y="-61188600"/>
            <a:ext cx="20993100" cy="30099000"/>
          </a:xfrm>
          <a:prstGeom prst="rect">
            <a:avLst/>
          </a:prstGeom>
          <a:noFill/>
        </p:spPr>
      </p:pic>
      <p:pic>
        <p:nvPicPr>
          <p:cNvPr id="5124" name="Picture 4" descr="C:\Documents and Settings\Comp-34\Desktop\pics for ppt cl 1\Money_Plant_(Epipremnum_aureum)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5029200"/>
            <a:ext cx="3352800" cy="1828800"/>
          </a:xfrm>
          <a:prstGeom prst="rect">
            <a:avLst/>
          </a:prstGeom>
          <a:noFill/>
        </p:spPr>
      </p:pic>
      <p:pic>
        <p:nvPicPr>
          <p:cNvPr id="5125" name="Picture 5" descr="C:\Documents and Settings\Comp-34\Desktop\pics for ppt cl 1\pea plan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8800" y="4953000"/>
            <a:ext cx="31242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u="sng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Aquatic </a:t>
            </a:r>
            <a:r>
              <a:rPr lang="en-US" sz="5400" b="1" u="sng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Plants</a:t>
            </a:r>
            <a:endParaRPr lang="en-US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just"/>
            <a:r>
              <a:rPr lang="en-US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These plants grow in water.</a:t>
            </a:r>
          </a:p>
          <a:p>
            <a:pPr algn="just"/>
            <a:r>
              <a:rPr lang="en-US" sz="54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example:</a:t>
            </a:r>
          </a:p>
          <a:p>
            <a:pPr algn="just"/>
            <a:r>
              <a:rPr lang="en-US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Lotus and Water lily.</a:t>
            </a:r>
            <a:endParaRPr lang="en-US" sz="54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146" name="Picture 2" descr="C:\Documents and Settings\Comp-34\Desktop\pics for ppt cl 1\lot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657600"/>
            <a:ext cx="3505200" cy="2895600"/>
          </a:xfrm>
          <a:prstGeom prst="rect">
            <a:avLst/>
          </a:prstGeom>
          <a:noFill/>
        </p:spPr>
      </p:pic>
      <p:pic>
        <p:nvPicPr>
          <p:cNvPr id="6147" name="Picture 3" descr="C:\Documents and Settings\Comp-34\Desktop\pics for ppt cl 1\water lil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581400"/>
            <a:ext cx="3505200" cy="297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457200"/>
            <a:ext cx="8991600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Interesting Facts</a:t>
            </a:r>
          </a:p>
          <a:p>
            <a:pPr algn="just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Some plants like  roses and cacti have thorns.</a:t>
            </a:r>
          </a:p>
          <a:p>
            <a:pPr algn="just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Cactus grows in places where there is very little water.</a:t>
            </a:r>
          </a:p>
          <a:p>
            <a:pPr algn="just"/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8906507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Think and tell</a:t>
            </a:r>
          </a:p>
          <a:p>
            <a:pPr algn="just"/>
            <a:r>
              <a:rPr lang="en-U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Tanvi’s</a:t>
            </a:r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father wants to grow </a:t>
            </a:r>
            <a:r>
              <a:rPr lang="en-U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watermelon.He</a:t>
            </a:r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has put watermelon seeds in the ground. Why did he not put the seeds in the pot?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81000"/>
            <a:ext cx="7772399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Created by:</a:t>
            </a:r>
          </a:p>
          <a:p>
            <a:pPr algn="ctr"/>
            <a:r>
              <a:rPr lang="en-U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Ms.Rachna</a:t>
            </a:r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Yadav</a:t>
            </a:r>
            <a:endParaRPr lang="en-US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n-US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Ms.Monika</a:t>
            </a:r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Guha</a:t>
            </a:r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Roy</a:t>
            </a:r>
          </a:p>
          <a:p>
            <a:pPr algn="ctr"/>
            <a:r>
              <a:rPr lang="en-U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Ms.Poonam</a:t>
            </a:r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Misra</a:t>
            </a:r>
            <a:endParaRPr lang="en-US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n-US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Ms.Jayati</a:t>
            </a:r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Wahal</a:t>
            </a:r>
            <a:endParaRPr lang="en-US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249</Words>
  <Application>Microsoft Office PowerPoint</Application>
  <PresentationFormat>On-screen Show (4:3)</PresentationFormat>
  <Paragraphs>46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Plants Around Us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Water Cycle</dc:title>
  <dc:creator>Admin</dc:creator>
  <cp:lastModifiedBy>Monika</cp:lastModifiedBy>
  <cp:revision>37</cp:revision>
  <dcterms:created xsi:type="dcterms:W3CDTF">2016-01-23T03:57:01Z</dcterms:created>
  <dcterms:modified xsi:type="dcterms:W3CDTF">2016-07-07T09:20:57Z</dcterms:modified>
</cp:coreProperties>
</file>